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5" r:id="rId3"/>
    <p:sldId id="258" r:id="rId4"/>
    <p:sldId id="270" r:id="rId5"/>
    <p:sldId id="264" r:id="rId6"/>
    <p:sldId id="266" r:id="rId7"/>
    <p:sldId id="272" r:id="rId8"/>
    <p:sldId id="273" r:id="rId9"/>
    <p:sldId id="267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1071546"/>
            <a:ext cx="7215238" cy="292895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Внедрение целевой модели наставничества в общеобразовательных организациях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МО «Шебалинский район»</a:t>
            </a:r>
          </a:p>
          <a:p>
            <a:pPr algn="ctr"/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29256" y="4071942"/>
            <a:ext cx="3429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Сулина Р.В., консультант Управления образования администрации МО «Шебалинский район»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«Барагашская СОШ»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«Дьектиекская СОШ»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«Ильинская СОШ»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«Чергинская СОШ»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«Шыргайтинская СОШ»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«Шебалинская СОШ им. </a:t>
            </a:r>
            <a:r>
              <a:rPr lang="ru-RU" sz="2800" b="1" dirty="0" err="1" smtClean="0">
                <a:solidFill>
                  <a:srgbClr val="0070C0"/>
                </a:solidFill>
              </a:rPr>
              <a:t>Л.В.Кокышева</a:t>
            </a:r>
            <a:r>
              <a:rPr lang="ru-RU" sz="2800" b="1" dirty="0" smtClean="0">
                <a:solidFill>
                  <a:srgbClr val="0070C0"/>
                </a:solidFill>
              </a:rPr>
              <a:t>»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«Камлакская ООШ»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«</a:t>
            </a:r>
            <a:r>
              <a:rPr lang="ru-RU" sz="2800" b="1" dirty="0" err="1" smtClean="0">
                <a:solidFill>
                  <a:srgbClr val="0070C0"/>
                </a:solidFill>
              </a:rPr>
              <a:t>Мыютинская</a:t>
            </a:r>
            <a:r>
              <a:rPr lang="ru-RU" sz="2800" b="1" dirty="0" smtClean="0">
                <a:solidFill>
                  <a:srgbClr val="0070C0"/>
                </a:solidFill>
              </a:rPr>
              <a:t> ООШ»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«Верх-Апшуяхтинская ООШ им. </a:t>
            </a:r>
            <a:r>
              <a:rPr lang="ru-RU" sz="2800" b="1" dirty="0" err="1" smtClean="0">
                <a:solidFill>
                  <a:srgbClr val="0070C0"/>
                </a:solidFill>
              </a:rPr>
              <a:t>В.И.Чаптынова</a:t>
            </a:r>
            <a:r>
              <a:rPr lang="ru-RU" sz="2800" b="1" dirty="0" smtClean="0">
                <a:solidFill>
                  <a:srgbClr val="0070C0"/>
                </a:solidFill>
              </a:rPr>
              <a:t>»</a:t>
            </a:r>
          </a:p>
          <a:p>
            <a:pPr algn="just"/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Муниципальные площадки </a:t>
            </a: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285729"/>
            <a:ext cx="7772400" cy="92869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1. Создание организационных условий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1000108"/>
            <a:ext cx="7429552" cy="435771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1.1. Создание организационной инфраструктуры по внедрению ЦМН, обеспечение кадровой поддержки. 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Муниципальный куратор (консультант Управления образования).Кураторы  общеобразовательных организаций (заместители директоров по учебной работе) – 9 чел.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1.2.Анализ опыта функционирования шефства-наставничества в ОО, находящихся на территории  МО «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Шебалинский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район»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1.3.Разработка нормативно-правового обеспечения ЦМН</a:t>
            </a:r>
          </a:p>
          <a:p>
            <a:pPr algn="just">
              <a:buFontTx/>
              <a:buChar char="-"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муниципальная программа «Педагогическое наставничество»</a:t>
            </a:r>
          </a:p>
          <a:p>
            <a:pPr algn="just">
              <a:buFontTx/>
              <a:buChar char="-"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программы  общеобразовательных организаций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1.4.Курсы повышения квалификации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участие кураторов в КПК  БОУ ДПО «ИРООО» (10 чел.)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-презентация командного проекта «Реализация технологий наставничества в практике проектных педагогических команд»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-участие в  мероприятиях БУ ДПО РА«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ИПКиППРО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РА»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-информационные выступления куратора на муниципальных совещаниях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15304" cy="1470025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2. Проведение мероприятий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по методическому сопровождению ЦМН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1643050"/>
            <a:ext cx="7572428" cy="4429156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2.1.Информационно-разъяснительная работа муниципального куратора  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совещание заместителей директоров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совещание руководителей общеобразовательных организаций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2.2. Индивидуальные консультации заместителям директоров, руководителям РМО в дистанционной форме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2.3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 основе анализа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 общеобразовательных организаций определены шефские группы (команда-команда) 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285728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4.Формы взаимодействия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наставнических пар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1357298"/>
            <a:ext cx="7429552" cy="335758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«Учитель-учитель», </a:t>
            </a:r>
          </a:p>
          <a:p>
            <a:pPr algn="just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«Ученик-ученик», </a:t>
            </a:r>
          </a:p>
          <a:p>
            <a:pPr algn="just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«Работодатель-ученик» (МБОУ «</a:t>
            </a:r>
            <a:r>
              <a:rPr lang="ru-RU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Беш-Озекская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СОШ», «</a:t>
            </a:r>
            <a:r>
              <a:rPr lang="ru-RU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Каспинская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ООШ», «</a:t>
            </a:r>
            <a:r>
              <a:rPr lang="ru-RU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Мыютинская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ООШ»),</a:t>
            </a:r>
          </a:p>
          <a:p>
            <a:pPr algn="just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«Команда-команда» (наставничество между классными коллективами МБОУ «</a:t>
            </a:r>
            <a:r>
              <a:rPr lang="ru-RU" sz="7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Барагашская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СОШ», 5 пар)</a:t>
            </a:r>
          </a:p>
          <a:p>
            <a:pPr algn="just"/>
            <a:endParaRPr lang="ru-RU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Примечание.</a:t>
            </a:r>
          </a:p>
          <a:p>
            <a:pPr algn="just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общеобразовательных организациях района  45 молодых педагогов.</a:t>
            </a:r>
          </a:p>
          <a:p>
            <a:pPr algn="just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них, в модель «Учитель-учитель» входят 11 пар, где наставляемым является молодой педагог со стажем работы от 0 до 3-ёх лет и 8 пар  с наставляемым молодым специалистом. </a:t>
            </a:r>
          </a:p>
          <a:p>
            <a:pPr algn="just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Традиционное</a:t>
            </a: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  «Учитель -учитель» </a:t>
            </a:r>
            <a:b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Саморегулируемые</a:t>
            </a: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ни наставники, ни их подопечные не подбираются специально, а опытные педагоги добровольно выдвигают себя в наставники (на заседаниях РМО)</a:t>
            </a:r>
            <a:b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Партнёрское </a:t>
            </a: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 молодой с молодым, опытный с опытным</a:t>
            </a:r>
            <a:b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Краткосрочное</a:t>
            </a: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целеполагающее, на короткий срок</a:t>
            </a:r>
            <a:b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Флэш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-наставничество </a:t>
            </a: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через одноразовые встречи (РМО)</a:t>
            </a:r>
            <a:b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Групповое </a:t>
            </a: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1 наставник с группой подопечных одновременно (руководитель РМО учителей начальных классов и 5 педагогов МКШ со смежными классами),</a:t>
            </a:r>
            <a:b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Онлайн-консультирование</a:t>
            </a: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советы и рекомендации через </a:t>
            </a:r>
            <a:r>
              <a:rPr lang="ru-RU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соцсети</a:t>
            </a:r>
            <a:r>
              <a:rPr lang="ru-RU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(алтайский язык)</a:t>
            </a:r>
            <a:endParaRPr lang="ru-RU" sz="2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Технологии наставничества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-Реверсивное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когда педагог младшего возраста становится наставником опытного педагога (программист школы и  педагог старшего поколения)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-Командное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(сетевое взаимодействие) – сопровождение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педколлектива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наставников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коллег-наставляемых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из другой школы</a:t>
            </a:r>
            <a:b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Шебалинская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СОШ-Актельская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ООШ Шыргайтинская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СОШ-Апшуяхтинская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ООШ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Барагашская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СОШ-Камлакская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ООШ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Ильинская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СОШ-Улус-Чергинская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ООШ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Дьектиекская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СОШ-Мало-Чергинская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ООШ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Беш-Озекская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СОШ-Каспинская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ООШ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285728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Организация участия в муниципальных методических мероприятиях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1643050"/>
            <a:ext cx="7429552" cy="4714908"/>
          </a:xfrm>
        </p:spPr>
        <p:txBody>
          <a:bodyPr>
            <a:normAutofit/>
          </a:bodyPr>
          <a:lstStyle/>
          <a:p>
            <a:pPr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6.1.  Педагогические чтения «Наставничество – эффективная практика профессионального развития молодого педагога» (сентябрь,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6.2.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качества образовательной деятельности школы за счет реализации программ наставничества (совещание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заместителями по УВР октябрь,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2021г. )</a:t>
            </a:r>
            <a:endParaRPr lang="ru-RU" sz="2000" dirty="0" smtClean="0"/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6.3.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Конкурс заместителей директоров по учебно-воспитательной работе «Лучший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заместитель директора 2021 года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(ноябрь – декабрь 2021г.)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192</TotalTime>
  <Words>428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Слайд 1</vt:lpstr>
      <vt:lpstr>Муниципальные площадки  </vt:lpstr>
      <vt:lpstr>1. Создание организационных условий </vt:lpstr>
      <vt:lpstr>Слайд 4</vt:lpstr>
      <vt:lpstr>2. Проведение мероприятий  по методическому сопровождению ЦМН </vt:lpstr>
      <vt:lpstr>4.Формы взаимодействия  наставнических пар </vt:lpstr>
      <vt:lpstr>5. Технологии наставничества</vt:lpstr>
      <vt:lpstr>Слайд 8</vt:lpstr>
      <vt:lpstr>6. Организация участия в муниципальных методических мероприятиях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Внедрение целевой модели наставничества в общеобразовательных организациях МО «Шебалинский район»</dc:title>
  <cp:lastModifiedBy>1</cp:lastModifiedBy>
  <cp:revision>35</cp:revision>
  <dcterms:modified xsi:type="dcterms:W3CDTF">2021-03-30T02:40:10Z</dcterms:modified>
</cp:coreProperties>
</file>