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66" r:id="rId4"/>
    <p:sldId id="273" r:id="rId5"/>
    <p:sldId id="269" r:id="rId6"/>
    <p:sldId id="275" r:id="rId7"/>
    <p:sldId id="270" r:id="rId8"/>
    <p:sldId id="268" r:id="rId9"/>
    <p:sldId id="272" r:id="rId10"/>
    <p:sldId id="261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80271-47D1-43F0-B124-E400FCB0B896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E6D7F-7115-429A-87B0-01FA7138D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6D7F-7115-429A-87B0-01FA7138D6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77198D-3F14-4CEF-881D-C8C585C57C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BC7492-DDA1-4B7D-9780-0A7DEB99E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мя\Desktop\Статья по чаптынову апшуяхта\Новая папка\WhatsApp Image 2020-10-09 at 14.50.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9144000" cy="10527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Этнокультурный компонент  в образовательном пространстве МО «</a:t>
            </a:r>
            <a:r>
              <a:rPr lang="ru-RU" sz="4800" dirty="0" err="1" smtClean="0">
                <a:solidFill>
                  <a:schemeClr val="bg1">
                    <a:lumMod val="95000"/>
                  </a:schemeClr>
                </a:solidFill>
              </a:rPr>
              <a:t>Шебалинский</a:t>
            </a: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 район» 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Фестиваль «Алтын </a:t>
            </a:r>
            <a:r>
              <a:rPr lang="ru-RU" dirty="0" err="1" smtClean="0"/>
              <a:t>сӱрлӱ Алтайым</a:t>
            </a:r>
            <a:r>
              <a:rPr lang="ru-RU" dirty="0" smtClean="0"/>
              <a:t>» («Мой золотой Алтай») в дистанционной форме для педагогов 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60232" cy="49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Республиканский фестиваль национальных культур «Дружба народов – единство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80312" cy="492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План мероприятий по проведению в общеобразовательных организациях Дня алтайского языка в 2020 году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8245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Районный заочный конкурс обучающихся «В. И. </a:t>
            </a:r>
            <a:r>
              <a:rPr lang="ru-RU" sz="2000" dirty="0" err="1" smtClean="0"/>
              <a:t>Чаптынов</a:t>
            </a:r>
            <a:r>
              <a:rPr lang="ru-RU" sz="2000" dirty="0" smtClean="0"/>
              <a:t> – историческая личность и интересный человек». Сроки проведения – в рамках </a:t>
            </a:r>
            <a:r>
              <a:rPr lang="ru-RU" sz="2000" dirty="0" smtClean="0"/>
              <a:t>НОУ.</a:t>
            </a:r>
            <a:r>
              <a:rPr lang="ru-RU" sz="2000" dirty="0" smtClean="0"/>
              <a:t>	</a:t>
            </a:r>
            <a:r>
              <a:rPr lang="ru-RU" sz="2000" dirty="0" smtClean="0"/>
              <a:t>Приказ </a:t>
            </a:r>
            <a:r>
              <a:rPr lang="ru-RU" sz="2000" dirty="0" smtClean="0"/>
              <a:t>Управления образования от 21.05.2020г. № </a:t>
            </a:r>
            <a:r>
              <a:rPr lang="ru-RU" sz="2000" dirty="0" smtClean="0"/>
              <a:t>102</a:t>
            </a:r>
          </a:p>
          <a:p>
            <a:endParaRPr lang="ru-RU" sz="2000" dirty="0" smtClean="0"/>
          </a:p>
          <a:p>
            <a:r>
              <a:rPr lang="ru-RU" sz="2000" dirty="0" smtClean="0"/>
              <a:t>Районный заочный конкурс педагогов «Методические разработки, посвященные75-летиб со дня рождения </a:t>
            </a:r>
            <a:r>
              <a:rPr lang="ru-RU" sz="2000" dirty="0" err="1" smtClean="0"/>
              <a:t>В.И.Чаптынова</a:t>
            </a:r>
            <a:r>
              <a:rPr lang="ru-RU" sz="2000" dirty="0" smtClean="0"/>
              <a:t>, первого Главы Республики Алтай, Председателя ГС – ЭК Республики Алтай. Приказ Управления образования от 21.05.2020г. № </a:t>
            </a:r>
            <a:r>
              <a:rPr lang="ru-RU" sz="2000" dirty="0" smtClean="0"/>
              <a:t>102</a:t>
            </a:r>
          </a:p>
          <a:p>
            <a:endParaRPr lang="ru-RU" sz="2000" dirty="0" smtClean="0"/>
          </a:p>
          <a:p>
            <a:r>
              <a:rPr lang="ru-RU" sz="2000" dirty="0" smtClean="0"/>
              <a:t>Единый тематический день, посвященный юбилею </a:t>
            </a:r>
            <a:r>
              <a:rPr lang="ru-RU" sz="2000" dirty="0" err="1" smtClean="0"/>
              <a:t>В.И.Чаптынова</a:t>
            </a:r>
            <a:r>
              <a:rPr lang="ru-RU" sz="2000" dirty="0" smtClean="0"/>
              <a:t>. Приказ Управления образования от 31.08.2020г. № </a:t>
            </a:r>
            <a:r>
              <a:rPr lang="ru-RU" sz="2000" dirty="0" smtClean="0"/>
              <a:t>155</a:t>
            </a:r>
          </a:p>
          <a:p>
            <a:endParaRPr lang="ru-RU" sz="2000" dirty="0" smtClean="0"/>
          </a:p>
          <a:p>
            <a:r>
              <a:rPr lang="ru-RU" sz="2000" dirty="0" smtClean="0"/>
              <a:t>Декада алтайского языка и литературы в дошкольных учреждениях и общеобразовательных организациях.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919008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 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4162"/>
            <a:ext cx="4635624" cy="4539134"/>
          </a:xfrm>
        </p:spPr>
        <p:txBody>
          <a:bodyPr/>
          <a:lstStyle/>
          <a:p>
            <a:r>
              <a:rPr lang="ru-RU" dirty="0" smtClean="0"/>
              <a:t>Поэтический </a:t>
            </a:r>
            <a:r>
              <a:rPr lang="ru-RU" dirty="0" err="1" smtClean="0"/>
              <a:t>флешмоб</a:t>
            </a:r>
            <a:r>
              <a:rPr lang="ru-RU" dirty="0" smtClean="0"/>
              <a:t> «Читаем стихи алтайских поэтов»/ «Алтай </a:t>
            </a:r>
            <a:r>
              <a:rPr lang="ru-RU" dirty="0" err="1" smtClean="0"/>
              <a:t>поэттерди</a:t>
            </a:r>
            <a:r>
              <a:rPr lang="ru-RU" dirty="0" smtClean="0"/>
              <a:t> </a:t>
            </a:r>
            <a:r>
              <a:rPr lang="ru-RU" dirty="0" err="1" smtClean="0"/>
              <a:t>кычырадыс</a:t>
            </a:r>
            <a:r>
              <a:rPr lang="ru-RU" dirty="0" smtClean="0"/>
              <a:t>» с </a:t>
            </a:r>
            <a:r>
              <a:rPr lang="ru-RU" dirty="0" err="1" smtClean="0"/>
              <a:t>хештегом#</a:t>
            </a:r>
            <a:r>
              <a:rPr lang="ru-RU" dirty="0" smtClean="0"/>
              <a:t> </a:t>
            </a:r>
            <a:r>
              <a:rPr lang="ru-RU" dirty="0" err="1" smtClean="0"/>
              <a:t>АлтайПоэзия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8658"/>
            <a:ext cx="4104456" cy="615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«Лучший дизайн кабинета алтайского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916832"/>
            <a:ext cx="3267472" cy="4163293"/>
          </a:xfrm>
        </p:spPr>
        <p:txBody>
          <a:bodyPr/>
          <a:lstStyle/>
          <a:p>
            <a:r>
              <a:rPr lang="ru-RU" dirty="0" smtClean="0"/>
              <a:t>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67090"/>
            <a:ext cx="6984776" cy="52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«Этнокультурный центр как основа гражданско-патриотического воспитания обучающихся и молодежи»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Имя\Desktop\Статья по чаптынову апшуяхта\Новая папка\WhatsApp Image 2020-10-09 at 10.52.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07" y="2060848"/>
            <a:ext cx="871687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Педагогические </a:t>
            </a:r>
            <a:r>
              <a:rPr lang="ru-RU" dirty="0" err="1" smtClean="0"/>
              <a:t>онлайн-чтения</a:t>
            </a:r>
            <a:r>
              <a:rPr lang="ru-RU" dirty="0" smtClean="0"/>
              <a:t> «Язык как главная ценность народа», посвященные 95-летию </a:t>
            </a:r>
            <a:r>
              <a:rPr lang="ru-RU" dirty="0" err="1" smtClean="0"/>
              <a:t>Н.Н.Суразаковой</a:t>
            </a:r>
            <a:endParaRPr lang="ru-RU" dirty="0"/>
          </a:p>
        </p:txBody>
      </p:sp>
      <p:pic>
        <p:nvPicPr>
          <p:cNvPr id="4" name="Picture 4" descr="C:\Users\Имя\Desktop\Статья по чаптынову апшуяхта\Новая папка\WhatsApp Image 2020-10-09 at 10.31.2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818" y="1999382"/>
            <a:ext cx="739876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Онлайн-трансляция</a:t>
            </a:r>
            <a:r>
              <a:rPr lang="ru-RU" dirty="0" smtClean="0"/>
              <a:t> концерта, посвященного Дню алтайского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Имя\Desktop\Статья по чаптынову апшуяхта\Новая папка\WhatsApp Image 2020-10-09 at 10.39.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60232" cy="499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 тур регионального интеллектуального конкурса «</a:t>
            </a:r>
            <a:r>
              <a:rPr lang="ru-RU" dirty="0" err="1" smtClean="0"/>
              <a:t>Тийиҥеш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 descr="C:\Users\Имя\Desktop\Статья по чаптынову апшуяхта\Новая папка\WhatsApp Image 2020-10-09 at 10.37.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16016" cy="3537012"/>
          </a:xfrm>
          <a:prstGeom prst="rect">
            <a:avLst/>
          </a:prstGeom>
          <a:noFill/>
        </p:spPr>
      </p:pic>
      <p:pic>
        <p:nvPicPr>
          <p:cNvPr id="11268" name="Picture 4" descr="C:\Users\Имя\Desktop\Статья по чаптынову апшуяхта\Новая папка\WhatsApp Image 2020-10-09 at 12.40.46.jpeg"/>
          <p:cNvPicPr>
            <a:picLocks noChangeAspect="1" noChangeArrowheads="1"/>
          </p:cNvPicPr>
          <p:nvPr/>
        </p:nvPicPr>
        <p:blipFill>
          <a:blip r:embed="rId3" cstate="print"/>
          <a:srcRect l="12865" r="4803" b="3138"/>
          <a:stretch>
            <a:fillRect/>
          </a:stretch>
        </p:blipFill>
        <p:spPr bwMode="auto">
          <a:xfrm>
            <a:off x="4283968" y="3068960"/>
            <a:ext cx="460851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Региональный конкурс видеороликов «Мы говорим на родном языке»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52320" cy="49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151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</vt:lpstr>
      <vt:lpstr>План мероприятий по проведению в общеобразовательных организациях Дня алтайского языка в 2020 году</vt:lpstr>
      <vt:lpstr>Слайд 3</vt:lpstr>
      <vt:lpstr>Конкурс «Лучший дизайн кабинета алтайского языка</vt:lpstr>
      <vt:lpstr>Конкурс «Этнокультурный центр как основа гражданско-патриотического воспитания обучающихся и молодежи»</vt:lpstr>
      <vt:lpstr>Педагогические онлайн-чтения «Язык как главная ценность народа», посвященные 95-летию Н.Н.Суразаковой</vt:lpstr>
      <vt:lpstr>Онлайн-трансляция концерта, посвященного Дню алтайского языка</vt:lpstr>
      <vt:lpstr>2 тур регионального интеллектуального конкурса «Тийиҥеш»</vt:lpstr>
      <vt:lpstr>Региональный конкурс видеороликов «Мы говорим на родном языке»</vt:lpstr>
      <vt:lpstr>Фестиваль «Алтын сӱрлӱ Алтайым» («Мой золотой Алтай») в дистанционной форме для педагогов ОО</vt:lpstr>
      <vt:lpstr>Республиканский фестиваль национальных культур «Дружба народов – единство России»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Имя</dc:creator>
  <cp:lastModifiedBy>Имя</cp:lastModifiedBy>
  <cp:revision>14</cp:revision>
  <dcterms:created xsi:type="dcterms:W3CDTF">2020-10-09T10:47:01Z</dcterms:created>
  <dcterms:modified xsi:type="dcterms:W3CDTF">2020-10-16T10:19:21Z</dcterms:modified>
</cp:coreProperties>
</file>