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49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8/9/2015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95936" y="5013176"/>
            <a:ext cx="47880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INSERT </a:t>
            </a:r>
            <a:r>
              <a:rPr kumimoji="0"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kumimoji="0"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TITLE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0"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YOUR PRESENTATION HERE    </a:t>
            </a:r>
            <a:endParaRPr kumimoji="0" lang="en-US" altLang="ko-KR" sz="12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995936" y="3861048"/>
            <a:ext cx="47880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</a:t>
            </a:r>
          </a:p>
          <a:p>
            <a:pPr algn="r"/>
            <a:r>
              <a:rPr lang="en-US" altLang="ko-K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PPT TEMPLATES</a:t>
            </a:r>
          </a:p>
        </p:txBody>
      </p:sp>
      <p:sp>
        <p:nvSpPr>
          <p:cNvPr id="7" name="TextBox 6">
            <a:hlinkClick r:id="rId2"/>
          </p:cNvPr>
          <p:cNvSpPr txBox="1"/>
          <p:nvPr/>
        </p:nvSpPr>
        <p:spPr>
          <a:xfrm>
            <a:off x="0" y="6597932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ALLPPT.com _ Free PowerPoint Templates, Diagrams and Charts</a:t>
            </a:r>
            <a:endParaRPr lang="ko-KR" altLang="en-US" sz="8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244" y="6131487"/>
            <a:ext cx="1301512" cy="32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Free PPT Templates - </a:t>
            </a: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Standard (4:3)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  <a:p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Free PPT Templates - 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Standard </a:t>
            </a:r>
            <a:r>
              <a:rPr lang="en-US" altLang="ko-KR" b="1" dirty="0">
                <a:latin typeface="Arial" pitchFamily="34" charset="0"/>
                <a:cs typeface="Arial" pitchFamily="34" charset="0"/>
              </a:rPr>
              <a:t>(4:3</a:t>
            </a:r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)</a:t>
            </a:r>
            <a:endParaRPr lang="en-US" altLang="ko-K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needs. </a:t>
            </a:r>
          </a:p>
          <a:p>
            <a:endParaRPr lang="en-US" altLang="ko-KR" dirty="0">
              <a:latin typeface="Arial" pitchFamily="34" charset="0"/>
              <a:cs typeface="Arial" pitchFamily="34" charset="0"/>
            </a:endParaRP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This </a:t>
            </a:r>
            <a:r>
              <a:rPr lang="en-US" altLang="ko-KR" dirty="0">
                <a:latin typeface="Arial" pitchFamily="34" charset="0"/>
                <a:cs typeface="Arial" pitchFamily="34" charset="0"/>
              </a:rPr>
              <a:t>PowerPoint Template has clean and neutral design that can be adapted to any content and meets various market segments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346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Custom Design</vt:lpstr>
      <vt:lpstr>PowerPoint Presentation</vt:lpstr>
      <vt:lpstr> Click to add title</vt:lpstr>
      <vt:lpstr> Click to add title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WIN7</cp:lastModifiedBy>
  <cp:revision>27</cp:revision>
  <dcterms:created xsi:type="dcterms:W3CDTF">2014-04-01T16:35:38Z</dcterms:created>
  <dcterms:modified xsi:type="dcterms:W3CDTF">2015-08-09T03:40:16Z</dcterms:modified>
</cp:coreProperties>
</file>