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8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454" y="357166"/>
            <a:ext cx="1857388" cy="61279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Логотип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3571876"/>
            <a:ext cx="6400800" cy="395278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Подзаголовок слайда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24" y="2357430"/>
            <a:ext cx="7286676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Название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презентации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28712" y="2000240"/>
            <a:ext cx="7286676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43100" y="378619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43108" y="1357298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Название слайда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15140" y="357166"/>
            <a:ext cx="1857388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Логотип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Специальное оформление</vt:lpstr>
      <vt:lpstr>Логотип 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 </dc:title>
  <dc:creator>Admin</dc:creator>
  <cp:lastModifiedBy>Admin</cp:lastModifiedBy>
  <cp:revision>4</cp:revision>
  <dcterms:created xsi:type="dcterms:W3CDTF">2011-12-13T19:04:59Z</dcterms:created>
  <dcterms:modified xsi:type="dcterms:W3CDTF">2011-12-13T19:20:17Z</dcterms:modified>
</cp:coreProperties>
</file>