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2A120-492C-4BEF-8BCE-E314FDE9EB4A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Рисунок 8" descr="5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839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8458B-A383-4988-B0F2-64C554160B75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Рисунок 8" descr="6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839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642918"/>
            <a:ext cx="1857388" cy="612793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Логотип</a:t>
            </a:r>
            <a:r>
              <a:rPr lang="ru-RU" sz="1800" dirty="0" smtClean="0"/>
              <a:t> </a:t>
            </a: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6072206"/>
            <a:ext cx="6400800" cy="395278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Подзаголовок слайда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857324" y="1214422"/>
            <a:ext cx="7286676" cy="6127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Название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презентации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00100" y="2000240"/>
            <a:ext cx="7286676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28728" y="3786190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143108" y="1357298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Название слайда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28596" y="357166"/>
            <a:ext cx="1857388" cy="6127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Логотип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EAEAE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EAEAE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8</Words>
  <Application>Microsoft Office PowerPoint</Application>
  <PresentationFormat>Экран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</vt:i4>
      </vt:variant>
    </vt:vector>
  </HeadingPairs>
  <TitlesOfParts>
    <vt:vector size="4" baseType="lpstr">
      <vt:lpstr>Тема Office</vt:lpstr>
      <vt:lpstr>Специальное оформление</vt:lpstr>
      <vt:lpstr>Логотип </vt:lpstr>
      <vt:lpstr>Слайд 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Логотип </dc:title>
  <dc:creator>Admin</dc:creator>
  <cp:lastModifiedBy>Admin</cp:lastModifiedBy>
  <cp:revision>3</cp:revision>
  <dcterms:created xsi:type="dcterms:W3CDTF">2011-12-13T19:04:59Z</dcterms:created>
  <dcterms:modified xsi:type="dcterms:W3CDTF">2011-12-13T19:18:45Z</dcterms:modified>
</cp:coreProperties>
</file>