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340"/>
    <a:srgbClr val="B5B5B3"/>
    <a:srgbClr val="00CCCE"/>
    <a:srgbClr val="FFA529"/>
    <a:srgbClr val="FF6C99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9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63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01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68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5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01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773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1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966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140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2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16556-29AD-44B1-8A1C-ABE338D926E3}" type="datetimeFigureOut">
              <a:rPr lang="ru-RU" smtClean="0"/>
              <a:t>30.10.2014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DFFB4-B522-49A9-895A-71E37BE27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61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-3819"/>
            <a:ext cx="6858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t="1539" r="-220" b="-1539"/>
          <a:stretch/>
        </p:blipFill>
        <p:spPr>
          <a:xfrm>
            <a:off x="189874" y="-3819"/>
            <a:ext cx="6117488" cy="611748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4572000" y="1591575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07577" y="2831676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461658" y="4055067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5097650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792683" y="5097649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88703" y="4137874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03024" y="2825857"/>
            <a:ext cx="17793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Добро пожаловать на PowerPointBase.com!</a:t>
            </a:r>
            <a:endParaRPr lang="ru-RU" sz="11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810" y="2213995"/>
            <a:ext cx="435741" cy="4357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811" y="3608986"/>
            <a:ext cx="435741" cy="4357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15" y="1100704"/>
            <a:ext cx="435741" cy="4357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445" y="2305449"/>
            <a:ext cx="435741" cy="4357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605" y="4555122"/>
            <a:ext cx="435741" cy="435741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469" y="4557427"/>
            <a:ext cx="435741" cy="4357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273" y="3535781"/>
            <a:ext cx="435741" cy="4357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8" name="Прямоугольник 27"/>
          <p:cNvSpPr/>
          <p:nvPr/>
        </p:nvSpPr>
        <p:spPr>
          <a:xfrm rot="1582049">
            <a:off x="4535302" y="979702"/>
            <a:ext cx="2089830" cy="803259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en-US" dirty="0" smtClean="0"/>
              <a:t>FIRST </a:t>
            </a:r>
            <a:r>
              <a:rPr lang="en-US" dirty="0" smtClean="0"/>
              <a:t>STEP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 rot="4083129">
            <a:off x="5717694" y="2177598"/>
            <a:ext cx="2089830" cy="803259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en-US" dirty="0" smtClean="0"/>
              <a:t>SECOND </a:t>
            </a:r>
            <a:r>
              <a:rPr lang="en-US" dirty="0" smtClean="0"/>
              <a:t>STEP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 rot="7132843">
            <a:off x="5685196" y="3922960"/>
            <a:ext cx="2089830" cy="803259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en-US" dirty="0" smtClean="0"/>
              <a:t>THIRD </a:t>
            </a:r>
            <a:r>
              <a:rPr lang="en-US" dirty="0" smtClean="0"/>
              <a:t>STEP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 rot="20383992">
            <a:off x="4559897" y="5166440"/>
            <a:ext cx="2089830" cy="803259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r>
              <a:rPr lang="en-US" dirty="0" smtClean="0"/>
              <a:t>FOURTH </a:t>
            </a:r>
            <a:r>
              <a:rPr lang="en-US" dirty="0" smtClean="0"/>
              <a:t>STEP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 rot="1362884">
            <a:off x="2710879" y="5196178"/>
            <a:ext cx="2089830" cy="803259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r>
              <a:rPr lang="en-US" dirty="0" smtClean="0"/>
              <a:t>FIFTH </a:t>
            </a:r>
            <a:r>
              <a:rPr lang="en-US" dirty="0" smtClean="0"/>
              <a:t>STEP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 rot="4261623">
            <a:off x="1324577" y="3827832"/>
            <a:ext cx="2089830" cy="803259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r>
              <a:rPr lang="en-US" dirty="0" smtClean="0"/>
              <a:t>SICTH </a:t>
            </a:r>
            <a:r>
              <a:rPr lang="en-US" dirty="0" smtClean="0"/>
              <a:t>STEP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 rot="6966624">
            <a:off x="1364544" y="2086395"/>
            <a:ext cx="2089830" cy="803259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r>
              <a:rPr lang="en-US" dirty="0" smtClean="0"/>
              <a:t>SEVENTH </a:t>
            </a:r>
            <a:r>
              <a:rPr lang="en-US" dirty="0" smtClean="0"/>
              <a:t>STEP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0431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49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Павел</cp:lastModifiedBy>
  <cp:revision>23</cp:revision>
  <dcterms:created xsi:type="dcterms:W3CDTF">2014-10-08T06:06:36Z</dcterms:created>
  <dcterms:modified xsi:type="dcterms:W3CDTF">2014-10-30T09:16:36Z</dcterms:modified>
</cp:coreProperties>
</file>