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642D"/>
    <a:srgbClr val="800000"/>
    <a:srgbClr val="D2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9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85717-2BFF-4A9D-B201-224CD02207E7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1F7A7-6FD9-4250-BD78-27FED41C4C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64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A1078-83A2-420F-BE37-BD27AC7D21F1}" type="datetimeFigureOut">
              <a:rPr lang="ru-RU" smtClean="0"/>
              <a:pPr/>
              <a:t>02.05.17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23AFA-427A-4B08-B92F-5291B29657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920880" cy="216024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6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blipFill>
                  <a:blip r:embed="rId2"/>
                  <a:stretch>
                    <a:fillRect/>
                  </a:stretch>
                </a:blip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Советы родителям: как помочь детям подготовится к экзаменам</a:t>
            </a:r>
            <a:endParaRPr lang="ru-RU" sz="6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blipFill>
                <a:blip r:embed="rId2"/>
                <a:stretch>
                  <a:fillRect/>
                </a:stretch>
              </a:blip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Феномен Сеченова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И.Н. Сеченов доказал, что восстановление сил наступает быстрее не тогда, когда отдыхают обе руки, а  тогда, когда одна рука отдыхает, а другая включается в работу. Иными словами, для отдыха нужно сменить деятельность. Например сменить умственную работу на физическую.. </a:t>
            </a:r>
            <a:endParaRPr lang="ru-RU" dirty="0"/>
          </a:p>
        </p:txBody>
      </p:sp>
      <p:pic>
        <p:nvPicPr>
          <p:cNvPr id="5" name="Изображение 4" descr="Снимок экрана 2017-05-02 в 12.0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49080"/>
            <a:ext cx="1722146" cy="251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3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справиться со стрессом перед экзаменом?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0"/>
                </a:solidFill>
              </a:rPr>
              <a:t>Кто Я?</a:t>
            </a:r>
          </a:p>
          <a:p>
            <a:r>
              <a:rPr lang="ru-RU" dirty="0" smtClean="0">
                <a:solidFill>
                  <a:srgbClr val="000090"/>
                </a:solidFill>
              </a:rPr>
              <a:t>Где Я?</a:t>
            </a:r>
          </a:p>
          <a:p>
            <a:r>
              <a:rPr lang="ru-RU" dirty="0" smtClean="0">
                <a:solidFill>
                  <a:srgbClr val="000090"/>
                </a:solidFill>
              </a:rPr>
              <a:t>Что я хочу?</a:t>
            </a:r>
          </a:p>
          <a:p>
            <a:r>
              <a:rPr lang="ru-RU" dirty="0" smtClean="0">
                <a:solidFill>
                  <a:srgbClr val="000090"/>
                </a:solidFill>
              </a:rPr>
              <a:t>Что я чувствую?</a:t>
            </a:r>
            <a:endParaRPr lang="ru-RU" dirty="0">
              <a:solidFill>
                <a:srgbClr val="000090"/>
              </a:solidFill>
            </a:endParaRPr>
          </a:p>
        </p:txBody>
      </p:sp>
      <p:pic>
        <p:nvPicPr>
          <p:cNvPr id="4" name="Изображение 3" descr="vopro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35289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5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Техники расслабления</a:t>
            </a:r>
            <a:endParaRPr lang="ru-RU" dirty="0"/>
          </a:p>
        </p:txBody>
      </p:sp>
      <p:pic>
        <p:nvPicPr>
          <p:cNvPr id="4" name="техника сниятия стресса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21055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Снимок экрана 2017-05-02 в 12.16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04664"/>
            <a:ext cx="6069096" cy="59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36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БОУ РА «Центр ПМСС»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en-US" sz="4400" dirty="0" err="1" smtClean="0">
                <a:solidFill>
                  <a:srgbClr val="000090"/>
                </a:solidFill>
              </a:rPr>
              <a:t>altaydist.ru</a:t>
            </a:r>
            <a:endParaRPr lang="en-US" sz="4400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endParaRPr lang="ru-RU" sz="4400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ru-RU" sz="4400" dirty="0" smtClean="0">
                <a:solidFill>
                  <a:srgbClr val="000090"/>
                </a:solidFill>
              </a:rPr>
              <a:t>8 388 22 6 46 64</a:t>
            </a:r>
            <a:endParaRPr lang="ru-RU" sz="4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97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6864" cy="7920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Стресс перед экзаменами</a:t>
            </a:r>
            <a:endParaRPr lang="ru-RU" b="1" spc="50" dirty="0">
              <a:ln w="11430"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683568" y="1484784"/>
            <a:ext cx="7776864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Полезный – </a:t>
            </a:r>
            <a:r>
              <a:rPr lang="ru-RU" sz="40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эустресс</a:t>
            </a:r>
            <a:endParaRPr lang="ru-RU" sz="4000" b="1" u="sng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Деструктивный - </a:t>
            </a:r>
            <a:r>
              <a:rPr kumimoji="0" lang="ru-RU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дистресс</a:t>
            </a:r>
            <a:endParaRPr kumimoji="0" lang="ru-RU" sz="4000" b="1" i="0" u="sng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Изображение 2" descr="silnie-emoci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73016"/>
            <a:ext cx="5436096" cy="27071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 </a:t>
            </a:r>
            <a:r>
              <a:rPr lang="ru-RU" dirty="0" err="1" smtClean="0"/>
              <a:t>Йеркса-Додсона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одержимое 3" descr="13605144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" b="13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627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Физические признаки: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Бессонница</a:t>
            </a:r>
          </a:p>
          <a:p>
            <a:r>
              <a:rPr lang="ru-RU" dirty="0"/>
              <a:t>Головные </a:t>
            </a:r>
            <a:r>
              <a:rPr lang="ru-RU" dirty="0" smtClean="0"/>
              <a:t>боли</a:t>
            </a:r>
            <a:endParaRPr lang="ru-RU" dirty="0"/>
          </a:p>
          <a:p>
            <a:r>
              <a:rPr lang="ru-RU" dirty="0" smtClean="0"/>
              <a:t>Проблемы с пищеварением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Частое мочеиспускание</a:t>
            </a:r>
          </a:p>
          <a:p>
            <a:r>
              <a:rPr lang="ru-RU" dirty="0" smtClean="0"/>
              <a:t>Усиление сердцебиения</a:t>
            </a:r>
          </a:p>
          <a:p>
            <a:r>
              <a:rPr lang="ru-RU" dirty="0" smtClean="0"/>
              <a:t>Боли </a:t>
            </a:r>
            <a:r>
              <a:rPr lang="ru-RU" dirty="0"/>
              <a:t>в </a:t>
            </a:r>
            <a:r>
              <a:rPr lang="ru-RU" dirty="0" smtClean="0"/>
              <a:t>животе</a:t>
            </a:r>
          </a:p>
          <a:p>
            <a:r>
              <a:rPr lang="ru-RU" dirty="0" smtClean="0"/>
              <a:t>Тошнота </a:t>
            </a:r>
            <a:r>
              <a:rPr lang="ru-RU" dirty="0"/>
              <a:t>или </a:t>
            </a:r>
            <a:r>
              <a:rPr lang="ru-RU" dirty="0" smtClean="0"/>
              <a:t>рвота</a:t>
            </a:r>
          </a:p>
          <a:p>
            <a:r>
              <a:rPr lang="ru-RU" dirty="0" smtClean="0"/>
              <a:t>Потеря </a:t>
            </a:r>
            <a:r>
              <a:rPr lang="ru-RU" dirty="0"/>
              <a:t>аппетита или постоянное чувство </a:t>
            </a:r>
            <a:r>
              <a:rPr lang="ru-RU" dirty="0" smtClean="0"/>
              <a:t>голода</a:t>
            </a:r>
          </a:p>
          <a:p>
            <a:r>
              <a:rPr lang="ru-RU" dirty="0" smtClean="0"/>
              <a:t>Сыпь </a:t>
            </a:r>
            <a:r>
              <a:rPr lang="ru-RU" dirty="0"/>
              <a:t>на </a:t>
            </a:r>
            <a:r>
              <a:rPr lang="ru-RU" dirty="0" smtClean="0"/>
              <a:t>теле</a:t>
            </a:r>
          </a:p>
          <a:p>
            <a:r>
              <a:rPr lang="ru-RU" dirty="0" smtClean="0"/>
              <a:t>Кожный </a:t>
            </a:r>
            <a:r>
              <a:rPr lang="ru-RU" dirty="0"/>
              <a:t>зуд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5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Эмоциональные признаки: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Импульсивное поведение</a:t>
            </a:r>
            <a:br>
              <a:rPr lang="ru-RU" dirty="0"/>
            </a:br>
            <a:r>
              <a:rPr lang="ru-RU" dirty="0"/>
              <a:t>Пониженное настроение</a:t>
            </a:r>
            <a:br>
              <a:rPr lang="ru-RU" dirty="0"/>
            </a:br>
            <a:r>
              <a:rPr lang="ru-RU" dirty="0"/>
              <a:t>Гнев</a:t>
            </a:r>
            <a:br>
              <a:rPr lang="ru-RU" dirty="0"/>
            </a:br>
            <a:r>
              <a:rPr lang="ru-RU" dirty="0"/>
              <a:t>Нарушение памяти и концентрации внимания</a:t>
            </a:r>
            <a:br>
              <a:rPr lang="ru-RU" dirty="0"/>
            </a:br>
            <a:r>
              <a:rPr lang="ru-RU" dirty="0"/>
              <a:t>Беспокойный сон (кошмары)</a:t>
            </a:r>
            <a:br>
              <a:rPr lang="ru-RU" dirty="0"/>
            </a:br>
            <a:r>
              <a:rPr lang="ru-RU" dirty="0"/>
              <a:t>Необоснованная агрессивность</a:t>
            </a:r>
            <a:br>
              <a:rPr lang="ru-RU" dirty="0"/>
            </a:br>
            <a:r>
              <a:rPr lang="ru-RU" dirty="0"/>
              <a:t>Раздражительность, частые слезы</a:t>
            </a:r>
            <a:br>
              <a:rPr lang="ru-RU" dirty="0"/>
            </a:br>
            <a:r>
              <a:rPr lang="ru-RU" dirty="0"/>
              <a:t>Невозможность сосредоточиться, путаница </a:t>
            </a:r>
            <a:r>
              <a:rPr lang="ru-RU" dirty="0" smtClean="0"/>
              <a:t>мыслей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64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Поведенческие признаки: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Кручение волос</a:t>
            </a:r>
            <a:br>
              <a:rPr lang="ru-RU" dirty="0"/>
            </a:br>
            <a:r>
              <a:rPr lang="ru-RU" dirty="0" err="1"/>
              <a:t>Кусание</a:t>
            </a:r>
            <a:r>
              <a:rPr lang="ru-RU" dirty="0"/>
              <a:t> ногтей</a:t>
            </a:r>
            <a:br>
              <a:rPr lang="ru-RU" dirty="0"/>
            </a:br>
            <a:r>
              <a:rPr lang="ru-RU" dirty="0"/>
              <a:t>Потеря интереса к внешнему облику</a:t>
            </a:r>
            <a:br>
              <a:rPr lang="ru-RU" dirty="0"/>
            </a:br>
            <a:r>
              <a:rPr lang="ru-RU" dirty="0" err="1"/>
              <a:t>Морщение</a:t>
            </a:r>
            <a:r>
              <a:rPr lang="ru-RU" dirty="0"/>
              <a:t> лба</a:t>
            </a:r>
            <a:br>
              <a:rPr lang="ru-RU" dirty="0"/>
            </a:br>
            <a:r>
              <a:rPr lang="ru-RU" dirty="0"/>
              <a:t>Скрежетание зубами</a:t>
            </a:r>
            <a:br>
              <a:rPr lang="ru-RU" dirty="0"/>
            </a:br>
            <a:r>
              <a:rPr lang="ru-RU" dirty="0"/>
              <a:t>Пронзительный нервный смех</a:t>
            </a:r>
            <a:br>
              <a:rPr lang="ru-RU" dirty="0"/>
            </a:br>
            <a:r>
              <a:rPr lang="ru-RU" dirty="0"/>
              <a:t>Усиленное курение</a:t>
            </a:r>
            <a:br>
              <a:rPr lang="ru-RU" dirty="0"/>
            </a:br>
            <a:r>
              <a:rPr lang="ru-RU" dirty="0"/>
              <a:t>Чрезмерное потребление лекарств</a:t>
            </a:r>
            <a:br>
              <a:rPr lang="ru-RU" dirty="0"/>
            </a:br>
            <a:r>
              <a:rPr lang="ru-RU" dirty="0" err="1"/>
              <a:t>Притоптывание</a:t>
            </a:r>
            <a:r>
              <a:rPr lang="ru-RU" dirty="0"/>
              <a:t> ногой или постукивание пальцем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05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0090"/>
                </a:solidFill>
              </a:rPr>
              <a:t>Единый диагностический период на выявление уровня психологической готовности к ГИА</a:t>
            </a:r>
            <a:endParaRPr lang="ru-RU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872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нужно делать?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/>
              <a:t>Внушайте </a:t>
            </a:r>
            <a:r>
              <a:rPr lang="ru-RU" dirty="0" smtClean="0"/>
              <a:t>ребенку </a:t>
            </a:r>
            <a:r>
              <a:rPr lang="ru-RU" dirty="0"/>
              <a:t>мысль, что количество баллов не является совершенным измерением его </a:t>
            </a:r>
            <a:r>
              <a:rPr lang="ru-RU" dirty="0" smtClean="0"/>
              <a:t>возможностей. </a:t>
            </a:r>
          </a:p>
          <a:p>
            <a:pPr lvl="0"/>
            <a:r>
              <a:rPr lang="ru-RU" dirty="0" smtClean="0"/>
              <a:t>Снижайте тревожность. </a:t>
            </a:r>
          </a:p>
          <a:p>
            <a:pPr lvl="0"/>
            <a:r>
              <a:rPr lang="ru-RU" dirty="0" smtClean="0"/>
              <a:t>Говорите</a:t>
            </a:r>
            <a:r>
              <a:rPr lang="ru-RU" i="1" dirty="0" smtClean="0"/>
              <a:t>: </a:t>
            </a:r>
            <a:r>
              <a:rPr lang="ru-RU" i="1" dirty="0"/>
              <a:t>«Ты сможешь это сделать», «Зная тебя, я уверен, что ты все сделаешь хорошо», «Ты знаешь это очень хорошо»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/>
              <a:t>Наблюдайте за самочувствием ребенка. Никто, кроме Вас, не сможет вовремя заметить и предотвратить ухудшение состояние ребенка, связанное с переутомлением.</a:t>
            </a:r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970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нужно делать?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000090"/>
                </a:solidFill>
              </a:rPr>
              <a:t>Контролируйте режим подготовки, не допускайте перегрузок:</a:t>
            </a:r>
          </a:p>
          <a:p>
            <a:r>
              <a:rPr lang="ru-RU" i="1" dirty="0" smtClean="0"/>
              <a:t>Чередование отдыха и занятий (10мин/40 мин).</a:t>
            </a:r>
          </a:p>
          <a:p>
            <a:r>
              <a:rPr lang="ru-RU" i="1" dirty="0" smtClean="0"/>
              <a:t>Обязательны физические нагрузки, прогулки (не менее 15 минут в день): бег трусцой, езда на велосипеде, плавание, ходьба и т.д.</a:t>
            </a:r>
          </a:p>
          <a:p>
            <a:r>
              <a:rPr lang="ru-RU" i="1" dirty="0" smtClean="0"/>
              <a:t>Правильное питание.</a:t>
            </a:r>
          </a:p>
          <a:p>
            <a:r>
              <a:rPr lang="ru-RU" i="1" dirty="0" smtClean="0"/>
              <a:t>Сон.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040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E36C09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269</Words>
  <Application>Microsoft Macintosh PowerPoint</Application>
  <PresentationFormat>Экран (4:3)</PresentationFormat>
  <Paragraphs>45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Советы родителям: как помочь детям подготовится к экзаменам</vt:lpstr>
      <vt:lpstr>Стресс перед экзаменами</vt:lpstr>
      <vt:lpstr>Закон Йеркса-Додсона </vt:lpstr>
      <vt:lpstr>Физические признаки:</vt:lpstr>
      <vt:lpstr>Эмоциональные признаки:</vt:lpstr>
      <vt:lpstr>Поведенческие признаки:</vt:lpstr>
      <vt:lpstr>Презентация PowerPoint</vt:lpstr>
      <vt:lpstr>Что нужно делать?</vt:lpstr>
      <vt:lpstr>Что нужно делать?</vt:lpstr>
      <vt:lpstr>Феномен Сеченова</vt:lpstr>
      <vt:lpstr>Как справиться со стрессом перед экзаменом?</vt:lpstr>
      <vt:lpstr>Техники расслабления</vt:lpstr>
      <vt:lpstr>Презентация PowerPoint</vt:lpstr>
      <vt:lpstr>БОУ РА «Центр ПМСС»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Елена</dc:creator>
  <cp:lastModifiedBy>Марина Рябова</cp:lastModifiedBy>
  <cp:revision>19</cp:revision>
  <dcterms:created xsi:type="dcterms:W3CDTF">2014-10-04T11:14:22Z</dcterms:created>
  <dcterms:modified xsi:type="dcterms:W3CDTF">2017-05-02T06:40:45Z</dcterms:modified>
</cp:coreProperties>
</file>